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</p:sldMasterIdLst>
  <p:sldIdLst>
    <p:sldId id="256" r:id="rId2"/>
  </p:sldIdLst>
  <p:sldSz cx="6858000" cy="9144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>
        <p:scale>
          <a:sx n="87" d="100"/>
          <a:sy n="87" d="100"/>
        </p:scale>
        <p:origin x="1512" y="-17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6350" y="-11290"/>
            <a:ext cx="6877353" cy="9166580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47947" y="3206046"/>
            <a:ext cx="4370039" cy="2195069"/>
          </a:xfrm>
        </p:spPr>
        <p:txBody>
          <a:bodyPr anchor="b">
            <a:noAutofit/>
          </a:bodyPr>
          <a:lstStyle>
            <a:lvl1pPr algn="r">
              <a:defRPr sz="405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47947" y="5401113"/>
            <a:ext cx="4370039" cy="1462532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55C0A-3065-4756-991A-E8B01A766885}" type="datetimeFigureOut">
              <a:rPr lang="es-CO" smtClean="0"/>
              <a:t>07/10/2014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5A586-6C82-42C9-A8E2-9B307B05102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82734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12800"/>
            <a:ext cx="4760786" cy="4538133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960533"/>
            <a:ext cx="4760786" cy="2094616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55C0A-3065-4756-991A-E8B01A766885}" type="datetimeFigureOut">
              <a:rPr lang="es-CO" smtClean="0"/>
              <a:t>07/10/2014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5A586-6C82-42C9-A8E2-9B307B05102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72579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64" y="812800"/>
            <a:ext cx="4554137" cy="4030133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25806" y="4842933"/>
            <a:ext cx="4064853" cy="508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5960533"/>
            <a:ext cx="4760786" cy="2094616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55C0A-3065-4756-991A-E8B01A766885}" type="datetimeFigureOut">
              <a:rPr lang="es-CO" smtClean="0"/>
              <a:t>07/10/2014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5A586-6C82-42C9-A8E2-9B307B051023}" type="slidenum">
              <a:rPr lang="es-CO" smtClean="0"/>
              <a:t>‹Nº›</a:t>
            </a:fld>
            <a:endParaRPr lang="es-CO"/>
          </a:p>
        </p:txBody>
      </p:sp>
      <p:sp>
        <p:nvSpPr>
          <p:cNvPr id="24" name="TextBox 23"/>
          <p:cNvSpPr txBox="1"/>
          <p:nvPr/>
        </p:nvSpPr>
        <p:spPr>
          <a:xfrm>
            <a:off x="362034" y="1053838"/>
            <a:ext cx="342989" cy="779701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060775" y="3848742"/>
            <a:ext cx="342989" cy="779701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44057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575984"/>
            <a:ext cx="4760786" cy="3460613"/>
          </a:xfrm>
        </p:spPr>
        <p:txBody>
          <a:bodyPr anchor="b">
            <a:normAutofit/>
          </a:bodyPr>
          <a:lstStyle>
            <a:lvl1pPr algn="l">
              <a:defRPr sz="33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6036597"/>
            <a:ext cx="4760786" cy="2018552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55C0A-3065-4756-991A-E8B01A766885}" type="datetimeFigureOut">
              <a:rPr lang="es-CO" smtClean="0"/>
              <a:t>07/10/2014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5A586-6C82-42C9-A8E2-9B307B05102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640025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64" y="812800"/>
            <a:ext cx="4554137" cy="4030133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57198" y="5350933"/>
            <a:ext cx="4760787" cy="685664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6036597"/>
            <a:ext cx="4760786" cy="2018552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55C0A-3065-4756-991A-E8B01A766885}" type="datetimeFigureOut">
              <a:rPr lang="es-CO" smtClean="0"/>
              <a:t>07/10/2014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5A586-6C82-42C9-A8E2-9B307B051023}" type="slidenum">
              <a:rPr lang="es-CO" smtClean="0"/>
              <a:t>‹Nº›</a:t>
            </a:fld>
            <a:endParaRPr lang="es-CO"/>
          </a:p>
        </p:txBody>
      </p:sp>
      <p:sp>
        <p:nvSpPr>
          <p:cNvPr id="24" name="TextBox 23"/>
          <p:cNvSpPr txBox="1"/>
          <p:nvPr/>
        </p:nvSpPr>
        <p:spPr>
          <a:xfrm>
            <a:off x="362034" y="1053838"/>
            <a:ext cx="342989" cy="779701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060775" y="3848742"/>
            <a:ext cx="342989" cy="779701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16796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886" y="812800"/>
            <a:ext cx="4756099" cy="4030133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57198" y="5350933"/>
            <a:ext cx="4760787" cy="685664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6036597"/>
            <a:ext cx="4760786" cy="2018552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55C0A-3065-4756-991A-E8B01A766885}" type="datetimeFigureOut">
              <a:rPr lang="es-CO" smtClean="0"/>
              <a:t>07/10/2014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5A586-6C82-42C9-A8E2-9B307B05102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49938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55C0A-3065-4756-991A-E8B01A766885}" type="datetimeFigureOut">
              <a:rPr lang="es-CO" smtClean="0"/>
              <a:t>07/10/2014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5A586-6C82-42C9-A8E2-9B307B05102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838665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82984" y="812801"/>
            <a:ext cx="734109" cy="7001935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812801"/>
            <a:ext cx="3896270" cy="700193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55C0A-3065-4756-991A-E8B01A766885}" type="datetimeFigureOut">
              <a:rPr lang="es-CO" smtClean="0"/>
              <a:t>07/10/2014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5A586-6C82-42C9-A8E2-9B307B05102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0124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55C0A-3065-4756-991A-E8B01A766885}" type="datetimeFigureOut">
              <a:rPr lang="es-CO" smtClean="0"/>
              <a:t>07/10/2014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5A586-6C82-42C9-A8E2-9B307B05102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0862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601158"/>
            <a:ext cx="4760786" cy="2435441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6036597"/>
            <a:ext cx="4760786" cy="1147200"/>
          </a:xfrm>
        </p:spPr>
        <p:txBody>
          <a:bodyPr anchor="t"/>
          <a:lstStyle>
            <a:lvl1pPr marL="0" indent="0" algn="l">
              <a:buNone/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55C0A-3065-4756-991A-E8B01A766885}" type="datetimeFigureOut">
              <a:rPr lang="es-CO" smtClean="0"/>
              <a:t>07/10/2014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5A586-6C82-42C9-A8E2-9B307B05102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38379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12800"/>
            <a:ext cx="4760786" cy="176106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880785"/>
            <a:ext cx="2316082" cy="5174363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01903" y="2880787"/>
            <a:ext cx="2316083" cy="5174364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55C0A-3065-4756-991A-E8B01A766885}" type="datetimeFigureOut">
              <a:rPr lang="es-CO" smtClean="0"/>
              <a:t>07/10/2014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5A586-6C82-42C9-A8E2-9B307B05102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85872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12800"/>
            <a:ext cx="4760785" cy="1761067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2881311"/>
            <a:ext cx="2318004" cy="768349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199" y="3649662"/>
            <a:ext cx="2318004" cy="4405489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99980" y="2881311"/>
            <a:ext cx="2318004" cy="768349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899980" y="3649662"/>
            <a:ext cx="2318004" cy="4405489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55C0A-3065-4756-991A-E8B01A766885}" type="datetimeFigureOut">
              <a:rPr lang="es-CO" smtClean="0"/>
              <a:t>07/10/2014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5A586-6C82-42C9-A8E2-9B307B05102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56356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812800"/>
            <a:ext cx="4760786" cy="176106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55C0A-3065-4756-991A-E8B01A766885}" type="datetimeFigureOut">
              <a:rPr lang="es-CO" smtClean="0"/>
              <a:t>07/10/2014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5A586-6C82-42C9-A8E2-9B307B05102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49791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55C0A-3065-4756-991A-E8B01A766885}" type="datetimeFigureOut">
              <a:rPr lang="es-CO" smtClean="0"/>
              <a:t>07/10/2014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5A586-6C82-42C9-A8E2-9B307B05102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86354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998139"/>
            <a:ext cx="2092637" cy="1704621"/>
          </a:xfrm>
        </p:spPr>
        <p:txBody>
          <a:bodyPr anchor="b">
            <a:normAutofit/>
          </a:bodyPr>
          <a:lstStyle>
            <a:lvl1pPr>
              <a:defRPr sz="1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78456" y="686567"/>
            <a:ext cx="2539528" cy="7368583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3702759"/>
            <a:ext cx="2092637" cy="3445932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55C0A-3065-4756-991A-E8B01A766885}" type="datetimeFigureOut">
              <a:rPr lang="es-CO" smtClean="0"/>
              <a:t>07/10/2014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5A586-6C82-42C9-A8E2-9B307B05102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78003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6400800"/>
            <a:ext cx="4760786" cy="755651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7199" y="812800"/>
            <a:ext cx="4760786" cy="5127624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7156451"/>
            <a:ext cx="4760786" cy="898699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55C0A-3065-4756-991A-E8B01A766885}" type="datetimeFigureOut">
              <a:rPr lang="es-CO" smtClean="0"/>
              <a:t>07/10/2014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5A586-6C82-42C9-A8E2-9B307B05102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77837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6350" y="-11290"/>
            <a:ext cx="6877354" cy="9166580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812800"/>
            <a:ext cx="4760785" cy="176106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2880787"/>
            <a:ext cx="4760786" cy="51743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053944" y="8055152"/>
            <a:ext cx="513099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55C0A-3065-4756-991A-E8B01A766885}" type="datetimeFigureOut">
              <a:rPr lang="es-CO" smtClean="0"/>
              <a:t>07/10/2014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8055152"/>
            <a:ext cx="346723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3507" y="8055152"/>
            <a:ext cx="384479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1"/>
                </a:solidFill>
              </a:defRPr>
            </a:lvl1pPr>
          </a:lstStyle>
          <a:p>
            <a:fld id="{F655A586-6C82-42C9-A8E2-9B307B05102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06517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</p:sldLayoutIdLst>
  <p:txStyles>
    <p:titleStyle>
      <a:lvl1pPr algn="l" defTabSz="342900" rtl="0" eaLnBrk="1" latinLnBrk="0" hangingPunct="1">
        <a:spcBef>
          <a:spcPct val="0"/>
        </a:spcBef>
        <a:buNone/>
        <a:defRPr sz="27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87852"/>
            <a:ext cx="6858000" cy="5323114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810966"/>
            <a:ext cx="6945086" cy="3333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22597"/>
      </p:ext>
    </p:extLst>
  </p:cSld>
  <p:clrMapOvr>
    <a:masterClrMapping/>
  </p:clrMapOvr>
</p:sld>
</file>

<file path=ppt/theme/theme1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</TotalTime>
  <Words>0</Words>
  <Application>Microsoft Office PowerPoint</Application>
  <PresentationFormat>Presentación en pantalla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Trebuchet MS</vt:lpstr>
      <vt:lpstr>Wingdings 3</vt:lpstr>
      <vt:lpstr>Faceta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NATALIA</dc:creator>
  <cp:lastModifiedBy>NATALIA</cp:lastModifiedBy>
  <cp:revision>1</cp:revision>
  <dcterms:created xsi:type="dcterms:W3CDTF">2014-10-08T02:36:58Z</dcterms:created>
  <dcterms:modified xsi:type="dcterms:W3CDTF">2014-10-08T02:40:47Z</dcterms:modified>
</cp:coreProperties>
</file>